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Avenir</vt:lpstr>
      <vt:lpstr>Calibri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2025-05-10T15:11:43Z</dcterms:modified>
</cp:coreProperties>
</file>